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9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1353"/>
    <a:srgbClr val="206FB8"/>
    <a:srgbClr val="CF3233"/>
    <a:srgbClr val="00783A"/>
    <a:srgbClr val="3BB5CF"/>
    <a:srgbClr val="01ACC9"/>
    <a:srgbClr val="4E983C"/>
    <a:srgbClr val="EDF0F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68"/>
    <p:restoredTop sz="96405"/>
  </p:normalViewPr>
  <p:slideViewPr>
    <p:cSldViewPr snapToGrid="0" snapToObjects="1">
      <p:cViewPr varScale="1">
        <p:scale>
          <a:sx n="57" d="100"/>
          <a:sy n="57" d="100"/>
        </p:scale>
        <p:origin x="40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41F2-5030-BC4E-BAC1-7961A2B04433}" type="datetimeFigureOut">
              <a:rPr lang="es-ES" smtClean="0"/>
              <a:t>16/4/24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2B7E-91CE-FB42-A0BE-A90C6BB6E2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292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41F2-5030-BC4E-BAC1-7961A2B04433}" type="datetimeFigureOut">
              <a:rPr lang="es-ES" smtClean="0"/>
              <a:t>16/4/24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2B7E-91CE-FB42-A0BE-A90C6BB6E2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737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41F2-5030-BC4E-BAC1-7961A2B04433}" type="datetimeFigureOut">
              <a:rPr lang="es-ES" smtClean="0"/>
              <a:t>16/4/24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2B7E-91CE-FB42-A0BE-A90C6BB6E2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31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41F2-5030-BC4E-BAC1-7961A2B04433}" type="datetimeFigureOut">
              <a:rPr lang="es-ES" smtClean="0"/>
              <a:t>16/4/24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2B7E-91CE-FB42-A0BE-A90C6BB6E2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502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41F2-5030-BC4E-BAC1-7961A2B04433}" type="datetimeFigureOut">
              <a:rPr lang="es-ES" smtClean="0"/>
              <a:t>16/4/24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2B7E-91CE-FB42-A0BE-A90C6BB6E2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758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41F2-5030-BC4E-BAC1-7961A2B04433}" type="datetimeFigureOut">
              <a:rPr lang="es-ES" smtClean="0"/>
              <a:t>16/4/24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2B7E-91CE-FB42-A0BE-A90C6BB6E2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40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41F2-5030-BC4E-BAC1-7961A2B04433}" type="datetimeFigureOut">
              <a:rPr lang="es-ES" smtClean="0"/>
              <a:t>16/4/24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2B7E-91CE-FB42-A0BE-A90C6BB6E2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865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41F2-5030-BC4E-BAC1-7961A2B04433}" type="datetimeFigureOut">
              <a:rPr lang="es-ES" smtClean="0"/>
              <a:t>16/4/24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2B7E-91CE-FB42-A0BE-A90C6BB6E2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63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41F2-5030-BC4E-BAC1-7961A2B04433}" type="datetimeFigureOut">
              <a:rPr lang="es-ES" smtClean="0"/>
              <a:t>16/4/24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2B7E-91CE-FB42-A0BE-A90C6BB6E2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16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41F2-5030-BC4E-BAC1-7961A2B04433}" type="datetimeFigureOut">
              <a:rPr lang="es-ES" smtClean="0"/>
              <a:t>16/4/24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2B7E-91CE-FB42-A0BE-A90C6BB6E2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345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41F2-5030-BC4E-BAC1-7961A2B04433}" type="datetimeFigureOut">
              <a:rPr lang="es-ES" smtClean="0"/>
              <a:t>16/4/24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2B7E-91CE-FB42-A0BE-A90C6BB6E2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331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941F2-5030-BC4E-BAC1-7961A2B04433}" type="datetimeFigureOut">
              <a:rPr lang="es-ES" smtClean="0"/>
              <a:t>16/4/24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C2B7E-91CE-FB42-A0BE-A90C6BB6E2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455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93"/>
            <a:ext cx="10691813" cy="1512374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C182AF0-8285-184E-9606-ED6907604FFA}"/>
              </a:ext>
            </a:extLst>
          </p:cNvPr>
          <p:cNvSpPr txBox="1"/>
          <p:nvPr/>
        </p:nvSpPr>
        <p:spPr>
          <a:xfrm>
            <a:off x="8167224" y="14054131"/>
            <a:ext cx="2290763" cy="44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Logo Municipio</a:t>
            </a:r>
            <a:endParaRPr lang="es-ES" sz="2000" i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8DBF8EF-15CF-8345-87CF-F9FE4D0C3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723" y="13898292"/>
            <a:ext cx="1680366" cy="85115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96BDCC9-EF2E-A346-B653-F548CB2D8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42" y="13980211"/>
            <a:ext cx="1960881" cy="68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740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983</TotalTime>
  <Words>2</Words>
  <Application>Microsoft Macintosh PowerPoint</Application>
  <PresentationFormat>Personalizado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24</cp:revision>
  <dcterms:created xsi:type="dcterms:W3CDTF">2022-05-13T07:36:36Z</dcterms:created>
  <dcterms:modified xsi:type="dcterms:W3CDTF">2024-04-16T11:49:36Z</dcterms:modified>
</cp:coreProperties>
</file>