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5400675" cy="377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0"/>
    <p:restoredTop sz="96424"/>
  </p:normalViewPr>
  <p:slideViewPr>
    <p:cSldViewPr snapToGrid="0" snapToObjects="1">
      <p:cViewPr varScale="1">
        <p:scale>
          <a:sx n="230" d="100"/>
          <a:sy n="230" d="100"/>
        </p:scale>
        <p:origin x="1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618599"/>
            <a:ext cx="4590574" cy="1315944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985290"/>
            <a:ext cx="4050506" cy="912586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83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71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201241"/>
            <a:ext cx="1164521" cy="32032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201241"/>
            <a:ext cx="3426053" cy="32032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39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20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942336"/>
            <a:ext cx="4658082" cy="1572307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529518"/>
            <a:ext cx="4658082" cy="82683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6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006207"/>
            <a:ext cx="2295287" cy="23982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006207"/>
            <a:ext cx="2295287" cy="23982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70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01242"/>
            <a:ext cx="4658082" cy="7305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926586"/>
            <a:ext cx="2284738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80691"/>
            <a:ext cx="2284738" cy="20307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926586"/>
            <a:ext cx="2295990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80691"/>
            <a:ext cx="2295990" cy="20307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30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14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88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51989"/>
            <a:ext cx="1741858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44227"/>
            <a:ext cx="2734092" cy="2686135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133952"/>
            <a:ext cx="1741858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87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51989"/>
            <a:ext cx="1741858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44227"/>
            <a:ext cx="2734092" cy="2686135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133952"/>
            <a:ext cx="1741858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05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01242"/>
            <a:ext cx="4658082" cy="73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006207"/>
            <a:ext cx="4658082" cy="239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503351"/>
            <a:ext cx="1215152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3A02-EDBD-ED47-AD62-0EDA69DD8328}" type="datetimeFigureOut">
              <a:rPr lang="es-ES" smtClean="0"/>
              <a:t>16/4/24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503351"/>
            <a:ext cx="1822728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503351"/>
            <a:ext cx="1215152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3E24-AF67-7942-A3CC-1138C25D1F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98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668"/>
            <a:ext cx="5400675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FF16F56-2567-964A-BBBC-B825307229F0}"/>
              </a:ext>
            </a:extLst>
          </p:cNvPr>
          <p:cNvSpPr txBox="1"/>
          <p:nvPr/>
        </p:nvSpPr>
        <p:spPr>
          <a:xfrm>
            <a:off x="3775104" y="3170392"/>
            <a:ext cx="2083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Logo Municipio</a:t>
            </a:r>
            <a:endParaRPr lang="es-ES" sz="12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37702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CF50AE-2AB6-0348-A84A-679B3AAE1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37" y="3106518"/>
            <a:ext cx="799063" cy="4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59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</Words>
  <Application>Microsoft Macintosh PowerPoint</Application>
  <PresentationFormat>Personalizado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3</cp:revision>
  <dcterms:created xsi:type="dcterms:W3CDTF">2023-05-19T09:09:38Z</dcterms:created>
  <dcterms:modified xsi:type="dcterms:W3CDTF">2024-04-16T11:47:50Z</dcterms:modified>
</cp:coreProperties>
</file>