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0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1353"/>
    <a:srgbClr val="206FB8"/>
    <a:srgbClr val="CF3233"/>
    <a:srgbClr val="00783A"/>
    <a:srgbClr val="3BB5CF"/>
    <a:srgbClr val="01ACC9"/>
    <a:srgbClr val="4E983C"/>
    <a:srgbClr val="EDF0F0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06"/>
    <p:restoredTop sz="94674"/>
  </p:normalViewPr>
  <p:slideViewPr>
    <p:cSldViewPr snapToGrid="0" snapToObjects="1">
      <p:cViewPr>
        <p:scale>
          <a:sx n="84" d="100"/>
          <a:sy n="84" d="100"/>
        </p:scale>
        <p:origin x="463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41F2-5030-BC4E-BAC1-7961A2B04433}" type="datetimeFigureOut">
              <a:rPr lang="es-ES" smtClean="0"/>
              <a:t>18/7/23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C2B7E-91CE-FB42-A0BE-A90C6BB6E2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2929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41F2-5030-BC4E-BAC1-7961A2B04433}" type="datetimeFigureOut">
              <a:rPr lang="es-ES" smtClean="0"/>
              <a:t>18/7/23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C2B7E-91CE-FB42-A0BE-A90C6BB6E2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7375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41F2-5030-BC4E-BAC1-7961A2B04433}" type="datetimeFigureOut">
              <a:rPr lang="es-ES" smtClean="0"/>
              <a:t>18/7/23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C2B7E-91CE-FB42-A0BE-A90C6BB6E2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319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41F2-5030-BC4E-BAC1-7961A2B04433}" type="datetimeFigureOut">
              <a:rPr lang="es-ES" smtClean="0"/>
              <a:t>18/7/23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C2B7E-91CE-FB42-A0BE-A90C6BB6E2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5022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41F2-5030-BC4E-BAC1-7961A2B04433}" type="datetimeFigureOut">
              <a:rPr lang="es-ES" smtClean="0"/>
              <a:t>18/7/23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C2B7E-91CE-FB42-A0BE-A90C6BB6E2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7583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41F2-5030-BC4E-BAC1-7961A2B04433}" type="datetimeFigureOut">
              <a:rPr lang="es-ES" smtClean="0"/>
              <a:t>18/7/23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C2B7E-91CE-FB42-A0BE-A90C6BB6E2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3408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41F2-5030-BC4E-BAC1-7961A2B04433}" type="datetimeFigureOut">
              <a:rPr lang="es-ES" smtClean="0"/>
              <a:t>18/7/23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C2B7E-91CE-FB42-A0BE-A90C6BB6E2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8655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41F2-5030-BC4E-BAC1-7961A2B04433}" type="datetimeFigureOut">
              <a:rPr lang="es-ES" smtClean="0"/>
              <a:t>18/7/23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C2B7E-91CE-FB42-A0BE-A90C6BB6E2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1636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41F2-5030-BC4E-BAC1-7961A2B04433}" type="datetimeFigureOut">
              <a:rPr lang="es-ES" smtClean="0"/>
              <a:t>18/7/23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C2B7E-91CE-FB42-A0BE-A90C6BB6E2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4163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41F2-5030-BC4E-BAC1-7961A2B04433}" type="datetimeFigureOut">
              <a:rPr lang="es-ES" smtClean="0"/>
              <a:t>18/7/23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C2B7E-91CE-FB42-A0BE-A90C6BB6E2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3459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41F2-5030-BC4E-BAC1-7961A2B04433}" type="datetimeFigureOut">
              <a:rPr lang="es-ES" smtClean="0"/>
              <a:t>18/7/23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C2B7E-91CE-FB42-A0BE-A90C6BB6E2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3310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941F2-5030-BC4E-BAC1-7961A2B04433}" type="datetimeFigureOut">
              <a:rPr lang="es-ES" smtClean="0"/>
              <a:t>18/7/23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C2B7E-91CE-FB42-A0BE-A90C6BB6E2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4555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>
            <a:extLst>
              <a:ext uri="{FF2B5EF4-FFF2-40B4-BE49-F238E27FC236}">
                <a16:creationId xmlns:a16="http://schemas.microsoft.com/office/drawing/2014/main" id="{BC51D1B3-FF53-2148-98DD-302F4E12C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5" y="1972189"/>
            <a:ext cx="9550400" cy="106807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38BEB24-8936-EA4D-ADE8-2D861840B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7112" y="327725"/>
            <a:ext cx="2298700" cy="7366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AB0F558-818D-7C46-8494-6A5B5DE6DB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678" y="12785407"/>
            <a:ext cx="9753600" cy="20955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1E7FDAD-97CD-7542-8016-3AEB41ED74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072" y="320756"/>
            <a:ext cx="3441700" cy="43434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6D48748-DA3B-FE49-A380-1786307C03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506" y="7246281"/>
            <a:ext cx="9956800" cy="55753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ADB06618-3F83-FC4D-A49F-6572C563C6CF}"/>
              </a:ext>
            </a:extLst>
          </p:cNvPr>
          <p:cNvSpPr txBox="1"/>
          <p:nvPr/>
        </p:nvSpPr>
        <p:spPr>
          <a:xfrm>
            <a:off x="775338" y="7681996"/>
            <a:ext cx="4439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dirty="0">
                <a:latin typeface="Arial" panose="020B0604020202020204" pitchFamily="34" charset="0"/>
                <a:cs typeface="Arial" panose="020B0604020202020204" pitchFamily="34" charset="0"/>
              </a:rPr>
              <a:t>DURANGO</a:t>
            </a:r>
          </a:p>
          <a:p>
            <a:endParaRPr lang="es-ES" sz="2000" b="1" u="sng" dirty="0">
              <a:solidFill>
                <a:srgbClr val="CF323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solidFill>
                  <a:srgbClr val="206F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GARBITEGIETAKO EMAKUMEEN MEMORIA HISTORIKOA BERRESKURATUZ </a:t>
            </a:r>
          </a:p>
          <a:p>
            <a:r>
              <a:rPr lang="es-ES" sz="2000" b="1" dirty="0">
                <a:solidFill>
                  <a:srgbClr val="A913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RECUPERANDO LA MEMORIA HISTÓRICA DE LAS MUJERES DE LOS LAVADEROS</a:t>
            </a:r>
          </a:p>
          <a:p>
            <a:endParaRPr lang="es-ES" sz="2800" dirty="0">
              <a:solidFill>
                <a:srgbClr val="0078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Bisitaldi</a:t>
            </a:r>
            <a:r>
              <a:rPr lang="es-E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gidatua</a:t>
            </a:r>
            <a:r>
              <a:rPr lang="es-E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eta </a:t>
            </a:r>
            <a:r>
              <a:rPr lang="es-ES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erakusketa</a:t>
            </a:r>
            <a:r>
              <a:rPr lang="es-E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</a:p>
          <a:p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Visita guiada y exposición </a:t>
            </a:r>
          </a:p>
          <a:p>
            <a:endParaRPr lang="es-ES" sz="1600" i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C666760-13C5-0A46-A8FB-000580977114}"/>
              </a:ext>
            </a:extLst>
          </p:cNvPr>
          <p:cNvSpPr txBox="1"/>
          <p:nvPr/>
        </p:nvSpPr>
        <p:spPr>
          <a:xfrm>
            <a:off x="5476876" y="8836158"/>
            <a:ext cx="39814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Eguna</a:t>
            </a:r>
            <a:r>
              <a:rPr lang="es-E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Día: </a:t>
            </a:r>
            <a:r>
              <a:rPr lang="es-ES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Urriak</a:t>
            </a:r>
            <a:r>
              <a:rPr lang="es-E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18 octubre</a:t>
            </a:r>
          </a:p>
          <a:p>
            <a:pPr lvl="0"/>
            <a:r>
              <a:rPr lang="es-ES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Ordua</a:t>
            </a:r>
            <a:r>
              <a:rPr lang="es-E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Hora: </a:t>
            </a:r>
            <a:r>
              <a:rPr lang="es-E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16:00 h.</a:t>
            </a:r>
          </a:p>
          <a:p>
            <a:pPr lvl="0"/>
            <a:r>
              <a:rPr lang="es-ES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Topagune</a:t>
            </a:r>
            <a:r>
              <a:rPr lang="es-E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Punto de encuentro: </a:t>
            </a:r>
            <a:r>
              <a:rPr lang="es-E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Arte e Historia </a:t>
            </a:r>
            <a:r>
              <a:rPr lang="es-ES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Museoa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C182AF0-8285-184E-9606-ED6907604FFA}"/>
              </a:ext>
            </a:extLst>
          </p:cNvPr>
          <p:cNvSpPr txBox="1"/>
          <p:nvPr/>
        </p:nvSpPr>
        <p:spPr>
          <a:xfrm>
            <a:off x="7386638" y="11821591"/>
            <a:ext cx="22907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Logo Municipio</a:t>
            </a:r>
            <a:endParaRPr lang="es-ES" sz="2000" i="1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38DBF8EF-15CF-8345-87CF-F9FE4D0C3E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76876" y="11634758"/>
            <a:ext cx="1527605" cy="77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6029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975</TotalTime>
  <Words>51</Words>
  <Application>Microsoft Macintosh PowerPoint</Application>
  <PresentationFormat>Personalizado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25</cp:revision>
  <dcterms:created xsi:type="dcterms:W3CDTF">2022-05-13T07:36:36Z</dcterms:created>
  <dcterms:modified xsi:type="dcterms:W3CDTF">2023-07-18T07:53:25Z</dcterms:modified>
</cp:coreProperties>
</file>