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5400675" cy="37798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1"/>
    <p:restoredTop sz="94674"/>
  </p:normalViewPr>
  <p:slideViewPr>
    <p:cSldViewPr snapToGrid="0" snapToObjects="1">
      <p:cViewPr>
        <p:scale>
          <a:sx n="221" d="100"/>
          <a:sy n="221" d="100"/>
        </p:scale>
        <p:origin x="1656" y="1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618599"/>
            <a:ext cx="4590574" cy="1315944"/>
          </a:xfrm>
        </p:spPr>
        <p:txBody>
          <a:bodyPr anchor="b"/>
          <a:lstStyle>
            <a:lvl1pPr algn="ctr">
              <a:defRPr sz="33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1985290"/>
            <a:ext cx="4050506" cy="912586"/>
          </a:xfrm>
        </p:spPr>
        <p:txBody>
          <a:bodyPr/>
          <a:lstStyle>
            <a:lvl1pPr marL="0" indent="0" algn="ctr">
              <a:buNone/>
              <a:defRPr sz="1323"/>
            </a:lvl1pPr>
            <a:lvl2pPr marL="252009" indent="0" algn="ctr">
              <a:buNone/>
              <a:defRPr sz="1102"/>
            </a:lvl2pPr>
            <a:lvl3pPr marL="504017" indent="0" algn="ctr">
              <a:buNone/>
              <a:defRPr sz="992"/>
            </a:lvl3pPr>
            <a:lvl4pPr marL="756026" indent="0" algn="ctr">
              <a:buNone/>
              <a:defRPr sz="882"/>
            </a:lvl4pPr>
            <a:lvl5pPr marL="1008035" indent="0" algn="ctr">
              <a:buNone/>
              <a:defRPr sz="882"/>
            </a:lvl5pPr>
            <a:lvl6pPr marL="1260043" indent="0" algn="ctr">
              <a:buNone/>
              <a:defRPr sz="882"/>
            </a:lvl6pPr>
            <a:lvl7pPr marL="1512052" indent="0" algn="ctr">
              <a:buNone/>
              <a:defRPr sz="882"/>
            </a:lvl7pPr>
            <a:lvl8pPr marL="1764060" indent="0" algn="ctr">
              <a:buNone/>
              <a:defRPr sz="882"/>
            </a:lvl8pPr>
            <a:lvl9pPr marL="2016069" indent="0" algn="ctr">
              <a:buNone/>
              <a:defRPr sz="88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883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071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01241"/>
            <a:ext cx="1164521" cy="32032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01241"/>
            <a:ext cx="3426053" cy="32032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339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5202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942336"/>
            <a:ext cx="4658082" cy="1572307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2529518"/>
            <a:ext cx="4658082" cy="826839"/>
          </a:xfrm>
        </p:spPr>
        <p:txBody>
          <a:bodyPr/>
          <a:lstStyle>
            <a:lvl1pPr marL="0" indent="0">
              <a:buNone/>
              <a:defRPr sz="1323">
                <a:solidFill>
                  <a:schemeClr val="tx1"/>
                </a:solidFill>
              </a:defRPr>
            </a:lvl1pPr>
            <a:lvl2pPr marL="252009" indent="0">
              <a:buNone/>
              <a:defRPr sz="1102">
                <a:solidFill>
                  <a:schemeClr val="tx1">
                    <a:tint val="75000"/>
                  </a:schemeClr>
                </a:solidFill>
              </a:defRPr>
            </a:lvl2pPr>
            <a:lvl3pPr marL="504017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756026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4pPr>
            <a:lvl5pPr marL="1008035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5pPr>
            <a:lvl6pPr marL="1260043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6pPr>
            <a:lvl7pPr marL="1512052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7pPr>
            <a:lvl8pPr marL="176406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8pPr>
            <a:lvl9pPr marL="2016069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569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006207"/>
            <a:ext cx="2295287" cy="23982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006207"/>
            <a:ext cx="2295287" cy="23982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70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01242"/>
            <a:ext cx="4658082" cy="73059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926586"/>
            <a:ext cx="2284738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380691"/>
            <a:ext cx="2284738" cy="20307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926586"/>
            <a:ext cx="2295990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380691"/>
            <a:ext cx="2295990" cy="20307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9301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3149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788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51989"/>
            <a:ext cx="1741858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544227"/>
            <a:ext cx="2734092" cy="2686135"/>
          </a:xfrm>
        </p:spPr>
        <p:txBody>
          <a:bodyPr/>
          <a:lstStyle>
            <a:lvl1pPr>
              <a:defRPr sz="1764"/>
            </a:lvl1pPr>
            <a:lvl2pPr>
              <a:defRPr sz="1543"/>
            </a:lvl2pPr>
            <a:lvl3pPr>
              <a:defRPr sz="1323"/>
            </a:lvl3pPr>
            <a:lvl4pPr>
              <a:defRPr sz="1102"/>
            </a:lvl4pPr>
            <a:lvl5pPr>
              <a:defRPr sz="1102"/>
            </a:lvl5pPr>
            <a:lvl6pPr>
              <a:defRPr sz="1102"/>
            </a:lvl6pPr>
            <a:lvl7pPr>
              <a:defRPr sz="1102"/>
            </a:lvl7pPr>
            <a:lvl8pPr>
              <a:defRPr sz="1102"/>
            </a:lvl8pPr>
            <a:lvl9pPr>
              <a:defRPr sz="11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133952"/>
            <a:ext cx="1741858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3879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51989"/>
            <a:ext cx="1741858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544227"/>
            <a:ext cx="2734092" cy="2686135"/>
          </a:xfrm>
        </p:spPr>
        <p:txBody>
          <a:bodyPr anchor="t"/>
          <a:lstStyle>
            <a:lvl1pPr marL="0" indent="0">
              <a:buNone/>
              <a:defRPr sz="1764"/>
            </a:lvl1pPr>
            <a:lvl2pPr marL="252009" indent="0">
              <a:buNone/>
              <a:defRPr sz="1543"/>
            </a:lvl2pPr>
            <a:lvl3pPr marL="504017" indent="0">
              <a:buNone/>
              <a:defRPr sz="1323"/>
            </a:lvl3pPr>
            <a:lvl4pPr marL="756026" indent="0">
              <a:buNone/>
              <a:defRPr sz="1102"/>
            </a:lvl4pPr>
            <a:lvl5pPr marL="1008035" indent="0">
              <a:buNone/>
              <a:defRPr sz="1102"/>
            </a:lvl5pPr>
            <a:lvl6pPr marL="1260043" indent="0">
              <a:buNone/>
              <a:defRPr sz="1102"/>
            </a:lvl6pPr>
            <a:lvl7pPr marL="1512052" indent="0">
              <a:buNone/>
              <a:defRPr sz="1102"/>
            </a:lvl7pPr>
            <a:lvl8pPr marL="1764060" indent="0">
              <a:buNone/>
              <a:defRPr sz="1102"/>
            </a:lvl8pPr>
            <a:lvl9pPr marL="2016069" indent="0">
              <a:buNone/>
              <a:defRPr sz="110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133952"/>
            <a:ext cx="1741858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05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01242"/>
            <a:ext cx="4658082" cy="73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006207"/>
            <a:ext cx="4658082" cy="23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3503351"/>
            <a:ext cx="1215152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3A02-EDBD-ED47-AD62-0EDA69DD8328}" type="datetimeFigureOut">
              <a:rPr lang="es-ES" smtClean="0"/>
              <a:t>31/5/23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3503351"/>
            <a:ext cx="1822728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3503351"/>
            <a:ext cx="1215152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83E24-AF67-7942-A3CC-1138C25D1F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498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04017" rtl="0" eaLnBrk="1" latinLnBrk="0" hangingPunct="1">
        <a:lnSpc>
          <a:spcPct val="90000"/>
        </a:lnSpc>
        <a:spcBef>
          <a:spcPct val="0"/>
        </a:spcBef>
        <a:buNone/>
        <a:defRPr sz="2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004" indent="-126004" algn="l" defTabSz="5040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30022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102" kern="1200">
          <a:solidFill>
            <a:schemeClr val="tx1"/>
          </a:solidFill>
          <a:latin typeface="+mn-lt"/>
          <a:ea typeface="+mn-ea"/>
          <a:cs typeface="+mn-cs"/>
        </a:defRPr>
      </a:lvl3pPr>
      <a:lvl4pPr marL="882030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386048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638056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890065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14207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1pPr>
      <a:lvl2pPr marL="25200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504017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3pPr>
      <a:lvl4pPr marL="756026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008035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260043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512052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76406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01606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293E0FB5-2DA0-9F47-8D18-7D8DD5AE4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95" y="3209888"/>
            <a:ext cx="294580" cy="46927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4B3ED29-5DA7-5A42-B237-BC41D008D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3" y="3209888"/>
            <a:ext cx="922154" cy="46964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256BC84-4CBF-784F-A599-96E87E38D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20" y="97870"/>
            <a:ext cx="1772632" cy="2237863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86ECC5F-6DA9-E948-B269-0165981305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7098" y="3010545"/>
            <a:ext cx="3241389" cy="69868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730B044-ECA0-F342-BE1B-A23DA1012B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369" t="25304" r="1369"/>
          <a:stretch/>
        </p:blipFill>
        <p:spPr>
          <a:xfrm>
            <a:off x="1878503" y="0"/>
            <a:ext cx="3522172" cy="294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2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C648977-480A-6C44-A1C8-5CC61469F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" y="0"/>
            <a:ext cx="5392812" cy="377983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FF16F56-2567-964A-BBBC-B825307229F0}"/>
              </a:ext>
            </a:extLst>
          </p:cNvPr>
          <p:cNvSpPr txBox="1"/>
          <p:nvPr/>
        </p:nvSpPr>
        <p:spPr>
          <a:xfrm>
            <a:off x="3775104" y="3170392"/>
            <a:ext cx="2083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Logo Municipio</a:t>
            </a:r>
            <a:endParaRPr lang="es-ES" sz="1200" i="1" dirty="0"/>
          </a:p>
        </p:txBody>
      </p:sp>
    </p:spTree>
    <p:extLst>
      <p:ext uri="{BB962C8B-B14F-4D97-AF65-F5344CB8AC3E}">
        <p14:creationId xmlns:p14="http://schemas.microsoft.com/office/powerpoint/2010/main" val="15229592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</Words>
  <Application>Microsoft Macintosh PowerPoint</Application>
  <PresentationFormat>Personalizado</PresentationFormat>
  <Paragraphs>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2023-05-19T09:09:38Z</dcterms:created>
  <dcterms:modified xsi:type="dcterms:W3CDTF">2023-05-31T10:03:28Z</dcterms:modified>
</cp:coreProperties>
</file>