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F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55"/>
    <p:restoredTop sz="94674"/>
  </p:normalViewPr>
  <p:slideViewPr>
    <p:cSldViewPr snapToGrid="0" snapToObjects="1">
      <p:cViewPr>
        <p:scale>
          <a:sx n="92" d="100"/>
          <a:sy n="92" d="100"/>
        </p:scale>
        <p:origin x="388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92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37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3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02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58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40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65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3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1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45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31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41F2-5030-BC4E-BAC1-7961A2B04433}" type="datetimeFigureOut">
              <a:rPr lang="es-ES" smtClean="0"/>
              <a:t>18/5/22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55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35BF66-F9D0-9C47-920E-A83FB16AE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" b="4042"/>
          <a:stretch/>
        </p:blipFill>
        <p:spPr>
          <a:xfrm>
            <a:off x="-1" y="0"/>
            <a:ext cx="10691813" cy="15119349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AE866E2D-1D11-1C4D-BB63-6F5DCBE0760D}"/>
              </a:ext>
            </a:extLst>
          </p:cNvPr>
          <p:cNvSpPr/>
          <p:nvPr/>
        </p:nvSpPr>
        <p:spPr>
          <a:xfrm>
            <a:off x="2805008" y="4351494"/>
            <a:ext cx="6808612" cy="6808612"/>
          </a:xfrm>
          <a:prstGeom prst="ellipse">
            <a:avLst/>
          </a:prstGeom>
          <a:gradFill>
            <a:gsLst>
              <a:gs pos="30000">
                <a:schemeClr val="bg1">
                  <a:alpha val="85000"/>
                </a:schemeClr>
              </a:gs>
              <a:gs pos="100000">
                <a:srgbClr val="EDF0F0">
                  <a:alpha val="74000"/>
                </a:srgbClr>
              </a:gs>
            </a:gsLst>
            <a:lin ang="18900000" scaled="1"/>
          </a:gradFill>
          <a:ln>
            <a:noFill/>
          </a:ln>
          <a:effectLst>
            <a:outerShdw blurRad="1066800" dist="1905000" dir="8100000" algn="tr" rotWithShape="0">
              <a:prstClr val="black">
                <a:alpha val="25000"/>
              </a:prstClr>
            </a:outerShdw>
          </a:effectLst>
          <a:scene3d>
            <a:camera prst="orthographicFront"/>
            <a:lightRig rig="brightRoom" dir="t"/>
          </a:scene3d>
          <a:sp3d extrusionH="165100" contourW="165100" prstMaterial="metal">
            <a:bevelT w="101600" h="101600" prst="cross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2AF23E-1864-014C-B08D-0B119E07D3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5098064" y="9581563"/>
            <a:ext cx="2222500" cy="1568160"/>
          </a:xfrm>
          <a:prstGeom prst="rect">
            <a:avLst/>
          </a:prstGeom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05F6F8-0A7A-D347-AF2D-D7EB4C285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8" t="2533"/>
          <a:stretch/>
        </p:blipFill>
        <p:spPr>
          <a:xfrm>
            <a:off x="-1" y="0"/>
            <a:ext cx="3175691" cy="52194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34D9863-23B2-2F49-85D6-43247689A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164" y="6321493"/>
            <a:ext cx="6210300" cy="127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D258E4-85AF-7947-8559-15E876E95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164" y="8043278"/>
            <a:ext cx="5448300" cy="10541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98D311-0401-FF43-89F4-F867DB9EC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53" y="4817310"/>
            <a:ext cx="2201701" cy="8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3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35BF66-F9D0-9C47-920E-A83FB16AE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" b="4042"/>
          <a:stretch/>
        </p:blipFill>
        <p:spPr>
          <a:xfrm>
            <a:off x="-1" y="0"/>
            <a:ext cx="10691813" cy="15119349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90991C7A-C7A2-0144-9414-4AE45E575F7B}"/>
              </a:ext>
            </a:extLst>
          </p:cNvPr>
          <p:cNvSpPr/>
          <p:nvPr/>
        </p:nvSpPr>
        <p:spPr>
          <a:xfrm>
            <a:off x="2805008" y="4351494"/>
            <a:ext cx="6808612" cy="6808612"/>
          </a:xfrm>
          <a:prstGeom prst="ellipse">
            <a:avLst/>
          </a:prstGeom>
          <a:gradFill>
            <a:gsLst>
              <a:gs pos="30000">
                <a:schemeClr val="bg1">
                  <a:alpha val="85000"/>
                </a:schemeClr>
              </a:gs>
              <a:gs pos="100000">
                <a:srgbClr val="EDF0F0">
                  <a:alpha val="74000"/>
                </a:srgbClr>
              </a:gs>
            </a:gsLst>
            <a:lin ang="18900000" scaled="1"/>
          </a:gradFill>
          <a:ln>
            <a:noFill/>
          </a:ln>
          <a:effectLst>
            <a:outerShdw blurRad="1066800" dist="1905000" dir="8100000" algn="tr" rotWithShape="0">
              <a:prstClr val="black">
                <a:alpha val="25000"/>
              </a:prstClr>
            </a:outerShdw>
          </a:effectLst>
          <a:scene3d>
            <a:camera prst="orthographicFront"/>
            <a:lightRig rig="brightRoom" dir="t"/>
          </a:scene3d>
          <a:sp3d extrusionH="165100" contourW="165100" prstMaterial="metal">
            <a:bevelT w="101600" h="101600" prst="cross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05F6F8-0A7A-D347-AF2D-D7EB4C285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8" t="2533"/>
          <a:stretch/>
        </p:blipFill>
        <p:spPr>
          <a:xfrm>
            <a:off x="-1" y="0"/>
            <a:ext cx="3175691" cy="521943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D05231-AB06-0D46-B712-EC887B8BAA1C}"/>
              </a:ext>
            </a:extLst>
          </p:cNvPr>
          <p:cNvSpPr txBox="1"/>
          <p:nvPr/>
        </p:nvSpPr>
        <p:spPr>
          <a:xfrm>
            <a:off x="3485164" y="8109608"/>
            <a:ext cx="544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INFO –Municipios –Logos Municipios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9939753-E0A6-8748-A13B-C6DC5115D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64" y="5990523"/>
            <a:ext cx="5448300" cy="10541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8250A14-A160-824F-96A1-B56B7E029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314" y="5054736"/>
            <a:ext cx="3048000" cy="62331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9632447-1367-AF4F-BFCF-5B70BDEB7EC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4000"/>
          </a:blip>
          <a:stretch>
            <a:fillRect/>
          </a:stretch>
        </p:blipFill>
        <p:spPr>
          <a:xfrm>
            <a:off x="5098064" y="9581563"/>
            <a:ext cx="2222500" cy="1568160"/>
          </a:xfrm>
          <a:prstGeom prst="rect">
            <a:avLst/>
          </a:prstGeom>
          <a:effectLst/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161BEF-3315-184E-B3AE-F017A90BB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53" y="4817310"/>
            <a:ext cx="2201701" cy="8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35BF66-F9D0-9C47-920E-A83FB16AE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" b="4042"/>
          <a:stretch/>
        </p:blipFill>
        <p:spPr>
          <a:xfrm>
            <a:off x="-1" y="0"/>
            <a:ext cx="10691813" cy="15119349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E5608AD5-8C5D-0240-B8A1-1DF87E5DECC1}"/>
              </a:ext>
            </a:extLst>
          </p:cNvPr>
          <p:cNvSpPr/>
          <p:nvPr/>
        </p:nvSpPr>
        <p:spPr>
          <a:xfrm>
            <a:off x="2805008" y="4351494"/>
            <a:ext cx="6808612" cy="6808612"/>
          </a:xfrm>
          <a:prstGeom prst="ellipse">
            <a:avLst/>
          </a:prstGeom>
          <a:gradFill>
            <a:gsLst>
              <a:gs pos="30000">
                <a:schemeClr val="bg1">
                  <a:alpha val="85000"/>
                </a:schemeClr>
              </a:gs>
              <a:gs pos="100000">
                <a:srgbClr val="EDF0F0">
                  <a:alpha val="74000"/>
                </a:srgbClr>
              </a:gs>
            </a:gsLst>
            <a:lin ang="18900000" scaled="1"/>
          </a:gradFill>
          <a:ln>
            <a:noFill/>
          </a:ln>
          <a:effectLst>
            <a:outerShdw blurRad="1066800" dist="1905000" dir="8100000" algn="tr" rotWithShape="0">
              <a:prstClr val="black">
                <a:alpha val="25000"/>
              </a:prstClr>
            </a:outerShdw>
          </a:effectLst>
          <a:scene3d>
            <a:camera prst="orthographicFront"/>
            <a:lightRig rig="brightRoom" dir="t"/>
          </a:scene3d>
          <a:sp3d extrusionH="165100" contourW="165100" prstMaterial="metal">
            <a:bevelT w="101600" h="101600" prst="cross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13DDA-3F6E-AD44-B001-35CD5DB284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5098064" y="9581563"/>
            <a:ext cx="2222500" cy="1568160"/>
          </a:xfrm>
          <a:prstGeom prst="rect">
            <a:avLst/>
          </a:prstGeom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05F6F8-0A7A-D347-AF2D-D7EB4C285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8" t="2533"/>
          <a:stretch/>
        </p:blipFill>
        <p:spPr>
          <a:xfrm>
            <a:off x="-1" y="0"/>
            <a:ext cx="3175691" cy="521943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D258E4-85AF-7947-8559-15E876E95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164" y="5990523"/>
            <a:ext cx="5448300" cy="10541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D05231-AB06-0D46-B712-EC887B8BAA1C}"/>
              </a:ext>
            </a:extLst>
          </p:cNvPr>
          <p:cNvSpPr txBox="1"/>
          <p:nvPr/>
        </p:nvSpPr>
        <p:spPr>
          <a:xfrm>
            <a:off x="3485164" y="7881183"/>
            <a:ext cx="544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INFO –Municipios –Logos Municipios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0A71EB-833B-6E45-9183-0EFAACA1B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314" y="5054736"/>
            <a:ext cx="3048000" cy="623313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FC748C60-7F82-8E4A-99E4-40450A9DBFF1}"/>
              </a:ext>
            </a:extLst>
          </p:cNvPr>
          <p:cNvGrpSpPr/>
          <p:nvPr/>
        </p:nvGrpSpPr>
        <p:grpSpPr>
          <a:xfrm>
            <a:off x="1381163" y="8958984"/>
            <a:ext cx="5497633" cy="5497633"/>
            <a:chOff x="2957408" y="4503894"/>
            <a:chExt cx="6808612" cy="6808612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02C20AE-9B64-5D4D-858E-15CD9E93E45B}"/>
                </a:ext>
              </a:extLst>
            </p:cNvPr>
            <p:cNvSpPr/>
            <p:nvPr/>
          </p:nvSpPr>
          <p:spPr>
            <a:xfrm>
              <a:off x="2957408" y="4503894"/>
              <a:ext cx="6808612" cy="6808612"/>
            </a:xfrm>
            <a:prstGeom prst="ellipse">
              <a:avLst/>
            </a:prstGeom>
            <a:gradFill>
              <a:gsLst>
                <a:gs pos="30000">
                  <a:schemeClr val="bg1">
                    <a:alpha val="85000"/>
                  </a:schemeClr>
                </a:gs>
                <a:gs pos="100000">
                  <a:srgbClr val="EDF0F0">
                    <a:alpha val="74000"/>
                  </a:srgbClr>
                </a:gs>
              </a:gsLst>
              <a:lin ang="18900000" scaled="1"/>
            </a:gradFill>
            <a:ln>
              <a:noFill/>
            </a:ln>
            <a:effectLst>
              <a:outerShdw blurRad="1066800" dist="1905000" dir="8100000" algn="tr" rotWithShape="0">
                <a:prstClr val="black">
                  <a:alpha val="12000"/>
                </a:prstClr>
              </a:outerShdw>
            </a:effectLst>
            <a:scene3d>
              <a:camera prst="orthographicFront"/>
              <a:lightRig rig="brightRoom" dir="t"/>
            </a:scene3d>
            <a:sp3d extrusionH="165100" contourW="165100" prstMaterial="metal">
              <a:bevelT w="101600" h="101600" prst="cross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8C26DE2-3888-3647-B545-CF82A2C67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4000"/>
            </a:blip>
            <a:stretch>
              <a:fillRect/>
            </a:stretch>
          </p:blipFill>
          <p:spPr>
            <a:xfrm>
              <a:off x="5360573" y="9733963"/>
              <a:ext cx="2222500" cy="1568160"/>
            </a:xfrm>
            <a:prstGeom prst="rect">
              <a:avLst/>
            </a:prstGeom>
            <a:effectLst/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20CAA5-5E39-844A-8955-156F3D0EB99A}"/>
              </a:ext>
            </a:extLst>
          </p:cNvPr>
          <p:cNvSpPr txBox="1"/>
          <p:nvPr/>
        </p:nvSpPr>
        <p:spPr>
          <a:xfrm>
            <a:off x="1690016" y="11562524"/>
            <a:ext cx="487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INFO adicional – Municipios 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CC8B689-419B-6448-81FF-BB3740742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53" y="4817310"/>
            <a:ext cx="2201701" cy="8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99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16</Words>
  <Application>Microsoft Macintosh PowerPoint</Application>
  <PresentationFormat>Personalizado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</cp:revision>
  <dcterms:created xsi:type="dcterms:W3CDTF">2022-05-13T07:36:36Z</dcterms:created>
  <dcterms:modified xsi:type="dcterms:W3CDTF">2022-05-18T06:58:30Z</dcterms:modified>
</cp:coreProperties>
</file>