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</p:sldIdLst>
  <p:sldSz cx="5400675" cy="37798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/>
    <p:restoredTop sz="96405"/>
  </p:normalViewPr>
  <p:slideViewPr>
    <p:cSldViewPr snapToGrid="0" snapToObjects="1">
      <p:cViewPr varScale="1">
        <p:scale>
          <a:sx n="229" d="100"/>
          <a:sy n="229" d="100"/>
        </p:scale>
        <p:origin x="1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618599"/>
            <a:ext cx="4590574" cy="1315944"/>
          </a:xfrm>
        </p:spPr>
        <p:txBody>
          <a:bodyPr anchor="b"/>
          <a:lstStyle>
            <a:lvl1pPr algn="ctr"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985290"/>
            <a:ext cx="4050506" cy="912586"/>
          </a:xfrm>
        </p:spPr>
        <p:txBody>
          <a:bodyPr/>
          <a:lstStyle>
            <a:lvl1pPr marL="0" indent="0" algn="ctr">
              <a:buNone/>
              <a:defRPr sz="1323"/>
            </a:lvl1pPr>
            <a:lvl2pPr marL="252009" indent="0" algn="ctr">
              <a:buNone/>
              <a:defRPr sz="1102"/>
            </a:lvl2pPr>
            <a:lvl3pPr marL="504017" indent="0" algn="ctr">
              <a:buNone/>
              <a:defRPr sz="992"/>
            </a:lvl3pPr>
            <a:lvl4pPr marL="756026" indent="0" algn="ctr">
              <a:buNone/>
              <a:defRPr sz="882"/>
            </a:lvl4pPr>
            <a:lvl5pPr marL="1008035" indent="0" algn="ctr">
              <a:buNone/>
              <a:defRPr sz="882"/>
            </a:lvl5pPr>
            <a:lvl6pPr marL="1260043" indent="0" algn="ctr">
              <a:buNone/>
              <a:defRPr sz="882"/>
            </a:lvl6pPr>
            <a:lvl7pPr marL="1512052" indent="0" algn="ctr">
              <a:buNone/>
              <a:defRPr sz="882"/>
            </a:lvl7pPr>
            <a:lvl8pPr marL="1764060" indent="0" algn="ctr">
              <a:buNone/>
              <a:defRPr sz="882"/>
            </a:lvl8pPr>
            <a:lvl9pPr marL="2016069" indent="0" algn="ctr">
              <a:buNone/>
              <a:defRPr sz="88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83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071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201241"/>
            <a:ext cx="1164521" cy="32032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201241"/>
            <a:ext cx="3426053" cy="32032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339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5202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942336"/>
            <a:ext cx="4658082" cy="1572307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529518"/>
            <a:ext cx="4658082" cy="826839"/>
          </a:xfrm>
        </p:spPr>
        <p:txBody>
          <a:bodyPr/>
          <a:lstStyle>
            <a:lvl1pPr marL="0" indent="0">
              <a:buNone/>
              <a:defRPr sz="1323">
                <a:solidFill>
                  <a:schemeClr val="tx1"/>
                </a:solidFill>
              </a:defRPr>
            </a:lvl1pPr>
            <a:lvl2pPr marL="252009" indent="0">
              <a:buNone/>
              <a:defRPr sz="1102">
                <a:solidFill>
                  <a:schemeClr val="tx1">
                    <a:tint val="75000"/>
                  </a:schemeClr>
                </a:solidFill>
              </a:defRPr>
            </a:lvl2pPr>
            <a:lvl3pPr marL="50401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3pPr>
            <a:lvl4pPr marL="756026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00803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26004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512052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176406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016069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56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1006207"/>
            <a:ext cx="2295287" cy="23982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1006207"/>
            <a:ext cx="2295287" cy="23982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670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01242"/>
            <a:ext cx="4658082" cy="7305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926586"/>
            <a:ext cx="2284738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80691"/>
            <a:ext cx="2284738" cy="20307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926586"/>
            <a:ext cx="2295990" cy="454105"/>
          </a:xfrm>
        </p:spPr>
        <p:txBody>
          <a:bodyPr anchor="b"/>
          <a:lstStyle>
            <a:lvl1pPr marL="0" indent="0">
              <a:buNone/>
              <a:defRPr sz="1323" b="1"/>
            </a:lvl1pPr>
            <a:lvl2pPr marL="252009" indent="0">
              <a:buNone/>
              <a:defRPr sz="1102" b="1"/>
            </a:lvl2pPr>
            <a:lvl3pPr marL="504017" indent="0">
              <a:buNone/>
              <a:defRPr sz="992" b="1"/>
            </a:lvl3pPr>
            <a:lvl4pPr marL="756026" indent="0">
              <a:buNone/>
              <a:defRPr sz="882" b="1"/>
            </a:lvl4pPr>
            <a:lvl5pPr marL="1008035" indent="0">
              <a:buNone/>
              <a:defRPr sz="882" b="1"/>
            </a:lvl5pPr>
            <a:lvl6pPr marL="1260043" indent="0">
              <a:buNone/>
              <a:defRPr sz="882" b="1"/>
            </a:lvl6pPr>
            <a:lvl7pPr marL="1512052" indent="0">
              <a:buNone/>
              <a:defRPr sz="882" b="1"/>
            </a:lvl7pPr>
            <a:lvl8pPr marL="1764060" indent="0">
              <a:buNone/>
              <a:defRPr sz="882" b="1"/>
            </a:lvl8pPr>
            <a:lvl9pPr marL="2016069" indent="0">
              <a:buNone/>
              <a:defRPr sz="88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80691"/>
            <a:ext cx="2295990" cy="20307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9301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314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886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51989"/>
            <a:ext cx="1741858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44227"/>
            <a:ext cx="2734092" cy="2686135"/>
          </a:xfrm>
        </p:spPr>
        <p:txBody>
          <a:bodyPr/>
          <a:lstStyle>
            <a:lvl1pPr>
              <a:defRPr sz="1764"/>
            </a:lvl1pPr>
            <a:lvl2pPr>
              <a:defRPr sz="1543"/>
            </a:lvl2pPr>
            <a:lvl3pPr>
              <a:defRPr sz="1323"/>
            </a:lvl3pPr>
            <a:lvl4pPr>
              <a:defRPr sz="1102"/>
            </a:lvl4pPr>
            <a:lvl5pPr>
              <a:defRPr sz="1102"/>
            </a:lvl5pPr>
            <a:lvl6pPr>
              <a:defRPr sz="1102"/>
            </a:lvl6pPr>
            <a:lvl7pPr>
              <a:defRPr sz="1102"/>
            </a:lvl7pPr>
            <a:lvl8pPr>
              <a:defRPr sz="1102"/>
            </a:lvl8pPr>
            <a:lvl9pPr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133952"/>
            <a:ext cx="1741858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3879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51989"/>
            <a:ext cx="1741858" cy="881962"/>
          </a:xfrm>
        </p:spPr>
        <p:txBody>
          <a:bodyPr anchor="b"/>
          <a:lstStyle>
            <a:lvl1pPr>
              <a:defRPr sz="176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44227"/>
            <a:ext cx="2734092" cy="2686135"/>
          </a:xfrm>
        </p:spPr>
        <p:txBody>
          <a:bodyPr anchor="t"/>
          <a:lstStyle>
            <a:lvl1pPr marL="0" indent="0">
              <a:buNone/>
              <a:defRPr sz="1764"/>
            </a:lvl1pPr>
            <a:lvl2pPr marL="252009" indent="0">
              <a:buNone/>
              <a:defRPr sz="1543"/>
            </a:lvl2pPr>
            <a:lvl3pPr marL="504017" indent="0">
              <a:buNone/>
              <a:defRPr sz="1323"/>
            </a:lvl3pPr>
            <a:lvl4pPr marL="756026" indent="0">
              <a:buNone/>
              <a:defRPr sz="1102"/>
            </a:lvl4pPr>
            <a:lvl5pPr marL="1008035" indent="0">
              <a:buNone/>
              <a:defRPr sz="1102"/>
            </a:lvl5pPr>
            <a:lvl6pPr marL="1260043" indent="0">
              <a:buNone/>
              <a:defRPr sz="1102"/>
            </a:lvl6pPr>
            <a:lvl7pPr marL="1512052" indent="0">
              <a:buNone/>
              <a:defRPr sz="1102"/>
            </a:lvl7pPr>
            <a:lvl8pPr marL="1764060" indent="0">
              <a:buNone/>
              <a:defRPr sz="1102"/>
            </a:lvl8pPr>
            <a:lvl9pPr marL="2016069" indent="0">
              <a:buNone/>
              <a:defRPr sz="110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133952"/>
            <a:ext cx="1741858" cy="2100785"/>
          </a:xfrm>
        </p:spPr>
        <p:txBody>
          <a:bodyPr/>
          <a:lstStyle>
            <a:lvl1pPr marL="0" indent="0">
              <a:buNone/>
              <a:defRPr sz="882"/>
            </a:lvl1pPr>
            <a:lvl2pPr marL="252009" indent="0">
              <a:buNone/>
              <a:defRPr sz="772"/>
            </a:lvl2pPr>
            <a:lvl3pPr marL="504017" indent="0">
              <a:buNone/>
              <a:defRPr sz="661"/>
            </a:lvl3pPr>
            <a:lvl4pPr marL="756026" indent="0">
              <a:buNone/>
              <a:defRPr sz="551"/>
            </a:lvl4pPr>
            <a:lvl5pPr marL="1008035" indent="0">
              <a:buNone/>
              <a:defRPr sz="551"/>
            </a:lvl5pPr>
            <a:lvl6pPr marL="1260043" indent="0">
              <a:buNone/>
              <a:defRPr sz="551"/>
            </a:lvl6pPr>
            <a:lvl7pPr marL="1512052" indent="0">
              <a:buNone/>
              <a:defRPr sz="551"/>
            </a:lvl7pPr>
            <a:lvl8pPr marL="1764060" indent="0">
              <a:buNone/>
              <a:defRPr sz="551"/>
            </a:lvl8pPr>
            <a:lvl9pPr marL="2016069" indent="0">
              <a:buNone/>
              <a:defRPr sz="55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005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201242"/>
            <a:ext cx="4658082" cy="730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1006207"/>
            <a:ext cx="4658082" cy="239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503351"/>
            <a:ext cx="1215152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B3A02-EDBD-ED47-AD62-0EDA69DD8328}" type="datetimeFigureOut">
              <a:rPr lang="es-ES" smtClean="0"/>
              <a:t>24/4/24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503351"/>
            <a:ext cx="1822728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503351"/>
            <a:ext cx="1215152" cy="201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83E24-AF67-7942-A3CC-1138C25D1F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98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04017" rtl="0" eaLnBrk="1" latinLnBrk="0" hangingPunct="1">
        <a:lnSpc>
          <a:spcPct val="90000"/>
        </a:lnSpc>
        <a:spcBef>
          <a:spcPct val="0"/>
        </a:spcBef>
        <a:buNone/>
        <a:defRPr sz="2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6004" indent="-126004" algn="l" defTabSz="50401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30022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3pPr>
      <a:lvl4pPr marL="882030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048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638056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890065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142073" indent="-126004" algn="l" defTabSz="5040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1pPr>
      <a:lvl2pPr marL="25200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504017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3pPr>
      <a:lvl4pPr marL="756026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008035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260043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512052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1764060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016069" algn="l" defTabSz="504017" rtl="0" eaLnBrk="1" latinLnBrk="0" hangingPunct="1"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668"/>
            <a:ext cx="5400674" cy="40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27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5FF16F56-2567-964A-BBBC-B825307229F0}"/>
              </a:ext>
            </a:extLst>
          </p:cNvPr>
          <p:cNvSpPr txBox="1"/>
          <p:nvPr/>
        </p:nvSpPr>
        <p:spPr>
          <a:xfrm>
            <a:off x="3775104" y="3170392"/>
            <a:ext cx="2083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Logo Municipio</a:t>
            </a:r>
            <a:endParaRPr lang="es-ES" sz="1200" i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00675" cy="37702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4CF50AE-2AB6-0348-A84A-679B3AAE1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37" y="3106518"/>
            <a:ext cx="799063" cy="40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59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2</Words>
  <Application>Microsoft Macintosh PowerPoint</Application>
  <PresentationFormat>Personalizado</PresentationFormat>
  <Paragraphs>1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Usuario de Microsoft Office</cp:lastModifiedBy>
  <cp:revision>4</cp:revision>
  <dcterms:created xsi:type="dcterms:W3CDTF">2023-05-19T09:09:38Z</dcterms:created>
  <dcterms:modified xsi:type="dcterms:W3CDTF">2024-04-24T11:30:11Z</dcterms:modified>
</cp:coreProperties>
</file>